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1" r:id="rId4"/>
    <p:sldId id="258" r:id="rId5"/>
    <p:sldId id="259" r:id="rId6"/>
    <p:sldId id="285" r:id="rId7"/>
    <p:sldId id="286" r:id="rId8"/>
    <p:sldId id="287" r:id="rId9"/>
    <p:sldId id="290" r:id="rId10"/>
    <p:sldId id="291" r:id="rId11"/>
    <p:sldId id="293" r:id="rId12"/>
    <p:sldId id="308" r:id="rId13"/>
    <p:sldId id="309" r:id="rId14"/>
    <p:sldId id="311" r:id="rId15"/>
    <p:sldId id="310" r:id="rId16"/>
    <p:sldId id="312" r:id="rId17"/>
    <p:sldId id="313" r:id="rId18"/>
    <p:sldId id="288" r:id="rId19"/>
    <p:sldId id="315" r:id="rId20"/>
    <p:sldId id="314" r:id="rId21"/>
    <p:sldId id="332" r:id="rId22"/>
    <p:sldId id="333" r:id="rId23"/>
    <p:sldId id="334" r:id="rId24"/>
    <p:sldId id="295" r:id="rId25"/>
    <p:sldId id="296" r:id="rId26"/>
    <p:sldId id="297" r:id="rId27"/>
    <p:sldId id="298" r:id="rId28"/>
    <p:sldId id="335" r:id="rId29"/>
    <p:sldId id="336" r:id="rId30"/>
    <p:sldId id="299" r:id="rId31"/>
    <p:sldId id="300" r:id="rId32"/>
    <p:sldId id="301" r:id="rId33"/>
    <p:sldId id="302" r:id="rId34"/>
    <p:sldId id="278" r:id="rId35"/>
  </p:sldIdLst>
  <p:sldSz cx="9144000" cy="5143500" type="screen16x9"/>
  <p:notesSz cx="6858000" cy="9144000"/>
  <p:embeddedFontLst>
    <p:embeddedFont>
      <p:font typeface="Varela Round" charset="-79"/>
      <p:regular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Abel" charset="0"/>
      <p:regular r:id="rId42"/>
    </p:embeddedFont>
    <p:embeddedFont>
      <p:font typeface="Consolas" pitchFamily="49" charset="0"/>
      <p:regular r:id="rId43"/>
      <p:bold r:id="rId44"/>
      <p:italic r:id="rId45"/>
      <p:boldItalic r:id="rId46"/>
    </p:embeddedFont>
    <p:embeddedFont>
      <p:font typeface="Megrim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AN MAI" initials="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>
      <p:cViewPr varScale="1">
        <p:scale>
          <a:sx n="113" d="100"/>
          <a:sy n="113" d="100"/>
        </p:scale>
        <p:origin x="-56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5T20:59:48.72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390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 panose="02000506030000020004"/>
              <a:buChar char="⋆"/>
              <a:defRPr sz="2400">
                <a:solidFill>
                  <a:srgbClr val="FFFFFF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title"/>
          </p:nvPr>
        </p:nvSpPr>
        <p:spPr>
          <a:xfrm>
            <a:off x="2994025" y="1640205"/>
            <a:ext cx="3550920" cy="3663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0" i="1" dirty="0" err="1">
                <a:latin typeface="Times New Roman" panose="02020603050405020304" charset="0"/>
                <a:cs typeface="Times New Roman" panose="02020603050405020304" charset="0"/>
              </a:rPr>
              <a:t>Nhóm</a:t>
            </a:r>
            <a:r>
              <a:rPr lang="en-GB" sz="3500" b="0" i="1" dirty="0">
                <a:latin typeface="Times New Roman" panose="02020603050405020304" charset="0"/>
                <a:cs typeface="Times New Roman" panose="02020603050405020304" charset="0"/>
              </a:rPr>
              <a:t> 7</a:t>
            </a:r>
            <a:endParaRPr sz="3500" b="0" i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Google Shape;752;p12"/>
          <p:cNvSpPr txBox="1"/>
          <p:nvPr/>
        </p:nvSpPr>
        <p:spPr>
          <a:xfrm>
            <a:off x="1308100" y="641350"/>
            <a:ext cx="6528435" cy="914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500" i="1" dirty="0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Án</a:t>
            </a:r>
            <a:r>
              <a:rPr lang="en-US" sz="3500" i="1" dirty="0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3500" i="1" dirty="0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Cáo</a:t>
            </a:r>
            <a:r>
              <a:rPr lang="en-US" sz="3500" i="1" dirty="0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Môn</a:t>
            </a:r>
            <a:r>
              <a:rPr lang="en-US" sz="3500" i="1" dirty="0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500" i="1" dirty="0" err="1"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Back_End</a:t>
            </a:r>
          </a:p>
        </p:txBody>
      </p:sp>
      <p:sp>
        <p:nvSpPr>
          <p:cNvPr id="4" name="Google Shape;752;p12"/>
          <p:cNvSpPr txBox="1"/>
          <p:nvPr/>
        </p:nvSpPr>
        <p:spPr>
          <a:xfrm>
            <a:off x="1898572" y="2006631"/>
            <a:ext cx="5571000" cy="7404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r>
              <a:rPr lang="en-US" sz="2400" b="0" i="1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2400" b="0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 b="0" i="1" dirty="0" err="1">
                <a:latin typeface="Times New Roman" panose="02020603050405020304" charset="0"/>
                <a:cs typeface="Times New Roman" panose="02020603050405020304" charset="0"/>
              </a:rPr>
              <a:t>Thành</a:t>
            </a:r>
            <a:r>
              <a:rPr lang="en-US" sz="2400" b="0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 b="0" i="1" dirty="0" err="1">
                <a:latin typeface="Times New Roman" panose="02020603050405020304" charset="0"/>
                <a:cs typeface="Times New Roman" panose="02020603050405020304" charset="0"/>
              </a:rPr>
              <a:t>Viên</a:t>
            </a:r>
            <a:endParaRPr lang="en-US" sz="2400" b="0" i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Google Shape;752;p12"/>
          <p:cNvSpPr txBox="1"/>
          <p:nvPr/>
        </p:nvSpPr>
        <p:spPr>
          <a:xfrm>
            <a:off x="2406015" y="2594610"/>
            <a:ext cx="4556125" cy="147891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 panose="02000603000000000000"/>
              <a:buNone/>
              <a:defRPr sz="48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pPr marL="0" indent="0" algn="just" defTabSz="914400">
              <a:tabLst>
                <a:tab pos="0" algn="l"/>
                <a:tab pos="2743200" algn="l"/>
              </a:tabLst>
            </a:pP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Trần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</a:t>
            </a: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Văn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</a:t>
            </a: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Trí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    	20-0-00319</a:t>
            </a:r>
          </a:p>
          <a:p>
            <a:pPr algn="just" defTabSz="0">
              <a:tabLst>
                <a:tab pos="2743200" algn="l"/>
              </a:tabLst>
            </a:pP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Nguyễn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</a:t>
            </a: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Xuân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</a:t>
            </a: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Trường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	20-0-00329</a:t>
            </a:r>
          </a:p>
          <a:p>
            <a:pPr algn="just" defTabSz="0">
              <a:tabLst>
                <a:tab pos="2743200" algn="l"/>
              </a:tabLst>
            </a:pP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Nguyễn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</a:t>
            </a:r>
            <a:r>
              <a:rPr lang="en-US" sz="1800" i="1" dirty="0" err="1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Xuân</a:t>
            </a:r>
            <a:r>
              <a:rPr lang="en-US" sz="1800" i="1" dirty="0">
                <a:latin typeface="Times New Roman" panose="02020603050405020304" charset="0"/>
                <a:ea typeface="Ayuthaya" pitchFamily="2" charset="-34"/>
                <a:cs typeface="Times New Roman" panose="02020603050405020304" charset="0"/>
              </a:rPr>
              <a:t> Mai 	20-1-00518</a:t>
            </a:r>
          </a:p>
          <a:p>
            <a:pPr algn="just"/>
            <a:endParaRPr lang="en-US" sz="1800" i="1" dirty="0">
              <a:latin typeface="Times New Roman" panose="02020603050405020304" charset="0"/>
              <a:ea typeface="Ayuthaya" pitchFamily="2" charset="-34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0755" y="131861"/>
            <a:ext cx="296037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Giáo Viên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75640"/>
            <a:ext cx="8707120" cy="424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0658" y="73252"/>
            <a:ext cx="36855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Thời Khoá Biểu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" y="661670"/>
            <a:ext cx="8681085" cy="4302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649605"/>
            <a:ext cx="7466965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9652" y="89626"/>
            <a:ext cx="312483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Sửa thông tin sinh viên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064653" y="703951"/>
            <a:ext cx="684000" cy="115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601345"/>
            <a:ext cx="5775325" cy="2673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5467" y="125730"/>
            <a:ext cx="321246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Thông tin khi chỉnh sửa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70" y="3564890"/>
            <a:ext cx="7023735" cy="11169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9410" y="4156689"/>
            <a:ext cx="232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59410" y="3973195"/>
            <a:ext cx="1390015" cy="49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Sau khi sửa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0870" y="3944692"/>
            <a:ext cx="5864636" cy="4239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59106" y="880782"/>
            <a:ext cx="1815353" cy="37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7931" y="254544"/>
            <a:ext cx="34131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</a:t>
            </a:r>
            <a:r>
              <a:rPr lang="vi-VN" sz="2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hông </a:t>
            </a:r>
            <a:r>
              <a:rPr lang="vi-VN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sinh viên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81" y="730160"/>
            <a:ext cx="6309101" cy="292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81" y="4397189"/>
            <a:ext cx="6522159" cy="63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7473" y="3856115"/>
            <a:ext cx="11913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Kết quả</a:t>
            </a:r>
            <a:endParaRPr lang="en-US" sz="25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576580"/>
            <a:ext cx="4566920" cy="119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6001" y="92515"/>
            <a:ext cx="169037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Khoa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3471545"/>
            <a:ext cx="4535805" cy="1566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6346" y="2995635"/>
            <a:ext cx="152273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Lớp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940560"/>
            <a:ext cx="4581525" cy="14103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5705" y="1462305"/>
            <a:ext cx="221107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Môn Học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738574"/>
            <a:ext cx="5470390" cy="1971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5657" y="185329"/>
            <a:ext cx="224599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Giáo viên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04" y="2847426"/>
            <a:ext cx="6044743" cy="21948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195" y="3713480"/>
            <a:ext cx="22821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Thêm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Thời Khoá Biểu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07206"/>
            <a:ext cx="4996543" cy="226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1828" y="272143"/>
            <a:ext cx="23393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Dữ liệu khi thêm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55029" y="426031"/>
            <a:ext cx="239485" cy="1228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8" y="3936833"/>
            <a:ext cx="7772400" cy="8176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86644" y="3377474"/>
            <a:ext cx="37769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Dữ liệu được thêm bên dưới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96" y="325102"/>
            <a:ext cx="6890501" cy="959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9" y="2141642"/>
            <a:ext cx="2976336" cy="23691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4330" y="1544751"/>
            <a:ext cx="1798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Thông tin khi sửa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53" y="2145527"/>
            <a:ext cx="5024697" cy="23652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11643" y="1544969"/>
            <a:ext cx="1722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Thông tin đã sửa</a:t>
            </a:r>
          </a:p>
        </p:txBody>
      </p:sp>
      <p:sp>
        <p:nvSpPr>
          <p:cNvPr id="3" name="Rectangle 2"/>
          <p:cNvSpPr/>
          <p:nvPr/>
        </p:nvSpPr>
        <p:spPr>
          <a:xfrm>
            <a:off x="3859306" y="3751729"/>
            <a:ext cx="4654751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358153" y="1042147"/>
            <a:ext cx="349623" cy="12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6274" y="204736"/>
            <a:ext cx="415988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Trang Đăng nhập của sinh viên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3" y="1138856"/>
            <a:ext cx="4071258" cy="2016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4855" y="347091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Kiểm Tra đăng nhập quyền sinh viên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1135380"/>
            <a:ext cx="4123690" cy="201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2" name="Google Shape;200;p14"/>
          <p:cNvSpPr txBox="1"/>
          <p:nvPr/>
        </p:nvSpPr>
        <p:spPr>
          <a:xfrm>
            <a:off x="2183835" y="139700"/>
            <a:ext cx="5275500" cy="641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 panose="02000603000000000000"/>
              <a:buNone/>
              <a:defRPr sz="3200" b="1" i="0" u="none" strike="noStrike" cap="none">
                <a:solidFill>
                  <a:srgbClr val="FFFFFF"/>
                </a:solidFill>
                <a:latin typeface="Megrim" panose="02000603000000000000"/>
                <a:ea typeface="Megrim" panose="02000603000000000000"/>
                <a:cs typeface="Megrim" panose="02000603000000000000"/>
                <a:sym typeface="Megrim" panose="02000603000000000000"/>
              </a:defRPr>
            </a:lvl9pPr>
          </a:lstStyle>
          <a:p>
            <a:r>
              <a:rPr lang="vi-VN" sz="2500" b="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Giao  diện và các tính năng</a:t>
            </a:r>
          </a:p>
        </p:txBody>
      </p:sp>
      <p:sp>
        <p:nvSpPr>
          <p:cNvPr id="12" name="Google Shape;202;p14"/>
          <p:cNvSpPr txBox="1"/>
          <p:nvPr/>
        </p:nvSpPr>
        <p:spPr>
          <a:xfrm>
            <a:off x="300355" y="881380"/>
            <a:ext cx="3891915" cy="363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1. Trang quản trị(Admin)</a:t>
            </a:r>
          </a:p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a) Giao diện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 Khoa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Lớp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Môn Học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Sinh Viên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Giáo Viên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Quản lí Thời Khoá Biểu</a:t>
            </a:r>
          </a:p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b) Tính năng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Thêm xóa sửa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Cấp Quyền dùng MSSV đăng nhập vào Trang cá nhân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Theo Dõi Thời Khoá Biểu, Thông tin sinh viên</a:t>
            </a:r>
            <a:endParaRPr sz="1300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ea typeface="Varela Round" panose="00000500000000000000"/>
              <a:cs typeface="Times New Roman" panose="02020603050405020304" charset="0"/>
              <a:sym typeface="Varela Round" panose="00000500000000000000"/>
            </a:endParaRPr>
          </a:p>
        </p:txBody>
      </p:sp>
      <p:sp>
        <p:nvSpPr>
          <p:cNvPr id="6" name="Google Shape;202;p14"/>
          <p:cNvSpPr txBox="1"/>
          <p:nvPr/>
        </p:nvSpPr>
        <p:spPr>
          <a:xfrm>
            <a:off x="4297680" y="854075"/>
            <a:ext cx="3997325" cy="356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2. Trang Sinh Viên</a:t>
            </a:r>
          </a:p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a) Giao diện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Hiển Thị Tất Cả Thông Tin Sinh Viên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Danh Sách Giáo Viên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Danh Sách Môn Học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Thời </a:t>
            </a:r>
            <a:r>
              <a:rPr lang="vi-VN" sz="130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Khoá </a:t>
            </a:r>
            <a:r>
              <a:rPr lang="vi-VN" sz="130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Biểu tổng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Thời khóa biểu cá nhân</a:t>
            </a:r>
            <a:endParaRPr lang="vi-VN" sz="1300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ea typeface="Varela Round" panose="00000500000000000000"/>
              <a:cs typeface="Times New Roman" panose="02020603050405020304" charset="0"/>
              <a:sym typeface="Varela Round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Tin Tức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Đổi Mật Khẩu</a:t>
            </a:r>
          </a:p>
          <a:p>
            <a:pPr marL="171450" lvl="0" indent="-1714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b) Tính năng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Sửa Thông tin sinh viên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300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ea typeface="Varela Round" panose="00000500000000000000"/>
                <a:cs typeface="Times New Roman" panose="02020603050405020304" charset="0"/>
                <a:sym typeface="Varela Round" panose="00000500000000000000"/>
              </a:rPr>
              <a:t>Đổi Mật Khẩu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14" y="457200"/>
            <a:ext cx="7836535" cy="43884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2" y="48490"/>
            <a:ext cx="5668032" cy="242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012142" y="1512796"/>
            <a:ext cx="141194" cy="282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2" y="2592316"/>
            <a:ext cx="5668032" cy="2347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196788" y="4780429"/>
            <a:ext cx="188259" cy="73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980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963426"/>
            <a:ext cx="51054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3192276"/>
            <a:ext cx="42481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9103" y="207766"/>
            <a:ext cx="26116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Chưa cho phép đối</a:t>
            </a:r>
            <a:endParaRPr lang="en-US" sz="25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2383" y="2534107"/>
            <a:ext cx="3137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Không được quyền đổi</a:t>
            </a:r>
            <a:endParaRPr lang="en-US" sz="25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20148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91" y="1465946"/>
            <a:ext cx="6442364" cy="3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4210" y="443263"/>
            <a:ext cx="5617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Trang </a:t>
            </a:r>
            <a:r>
              <a:rPr lang="vi-VN" sz="250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chỉnh sửa thông tin khi đã cho phép</a:t>
            </a:r>
            <a:endParaRPr lang="en-US" sz="25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08531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4220" y="185150"/>
            <a:ext cx="203263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Trang Tin Tức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33425"/>
            <a:ext cx="8165465" cy="408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522" y="144562"/>
            <a:ext cx="836549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Hiển Thị Danh Sách Giáo Viên Của Trường cho Sinh Viên Thấy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730250"/>
            <a:ext cx="8568690" cy="41268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9754" y="178925"/>
            <a:ext cx="61036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Hiển Thị Tất Cả Danh Sách Môn Học Của Trường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75640"/>
            <a:ext cx="8001000" cy="42284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8886" y="78136"/>
            <a:ext cx="44149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Xem Được Thời </a:t>
            </a:r>
            <a:r>
              <a:rPr lang="en-US" sz="2500" i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Khoá </a:t>
            </a:r>
            <a:r>
              <a:rPr lang="en-US" sz="2500" i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Biểu</a:t>
            </a:r>
            <a:r>
              <a:rPr lang="vi-VN" sz="2500" i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Tổng</a:t>
            </a:r>
            <a:endParaRPr lang="en-US" sz="2500" i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42950"/>
            <a:ext cx="7772400" cy="3657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7" y="62347"/>
            <a:ext cx="6957972" cy="305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3454" y="2320636"/>
            <a:ext cx="206432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64" y="3761508"/>
            <a:ext cx="7017455" cy="120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422073" y="4301836"/>
            <a:ext cx="221672" cy="64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422073" y="4641273"/>
            <a:ext cx="221672" cy="83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24942" y="3190194"/>
            <a:ext cx="61036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i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Môn học toán rời rạc, có thời khóa biểu t5, t7</a:t>
            </a:r>
            <a:endParaRPr lang="vi-VN" sz="2500" i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34133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5" y="1546411"/>
            <a:ext cx="8786381" cy="288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4942" y="467164"/>
            <a:ext cx="61036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i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Thời khóa biểu được in ra</a:t>
            </a:r>
            <a:endParaRPr lang="vi-VN" sz="2500" i="1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14454" y="3751730"/>
            <a:ext cx="182233" cy="100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29337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145"/>
            <a:ext cx="7822565" cy="414020"/>
          </a:xfrm>
        </p:spPr>
        <p:txBody>
          <a:bodyPr/>
          <a:lstStyle/>
          <a:p>
            <a:r>
              <a:rPr lang="en-US" sz="1800" i="1">
                <a:latin typeface="Consolas" panose="020B0609020204030204" pitchFamily="49" charset="0"/>
                <a:cs typeface="Consolas" panose="020B0609020204030204" pitchFamily="49" charset="0"/>
              </a:rPr>
              <a:t>Vẽ sơ đồ lớp (UML class diagram) cho ứng dụng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7" name="Picture 6" descr="z4435408194746_f4b3dc58a776595465352b67e83679f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578485"/>
            <a:ext cx="8639175" cy="4171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857" y="230366"/>
            <a:ext cx="460946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Phần Đổi Mật Khẩu cho Sinh Viên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5" y="987398"/>
            <a:ext cx="7772400" cy="2556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9" y="124032"/>
            <a:ext cx="780224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Mỗi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Sinh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Viên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Cấp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Password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123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user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MSSV</a:t>
            </a:r>
          </a:p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- Khi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Nhập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sai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mật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khẩu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tại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sẽ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như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này</a:t>
            </a:r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8" y="1310945"/>
            <a:ext cx="7772400" cy="25216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200400" y="1458686"/>
            <a:ext cx="533400" cy="859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4429" y="3754128"/>
            <a:ext cx="61696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Khi Nhập đúng NHưng phần nhập lại mật khẩu mới không trùng </a:t>
            </a:r>
          </a:p>
          <a:p>
            <a:r>
              <a:rPr lang="en-US" sz="18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cũng sẽ báo không trùng không và nhập lại cho đúng</a:t>
            </a:r>
          </a:p>
        </p:txBody>
      </p:sp>
      <p:sp>
        <p:nvSpPr>
          <p:cNvPr id="5" name="Up Arrow 4"/>
          <p:cNvSpPr/>
          <p:nvPr/>
        </p:nvSpPr>
        <p:spPr>
          <a:xfrm>
            <a:off x="6584323" y="1538966"/>
            <a:ext cx="228600" cy="44631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8623" y="2274870"/>
            <a:ext cx="736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Chọn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9" y="914485"/>
            <a:ext cx="7772400" cy="266615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971800" y="1762123"/>
            <a:ext cx="1404257" cy="97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6295" y="678180"/>
            <a:ext cx="7621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Sao khi nhập đúng và bấm thay đổi sẽ hiển thị thông báo thành công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69652"/>
            <a:ext cx="7772400" cy="260419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3145971" y="2198914"/>
            <a:ext cx="1600200" cy="1219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1656355" y="2334875"/>
            <a:ext cx="5831289" cy="8315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 dirty="0">
                <a:latin typeface="Times New Roman" panose="02020603050405020304" charset="0"/>
                <a:cs typeface="Times New Roman" panose="02020603050405020304" charset="0"/>
              </a:rPr>
              <a:t>Thanks!</a:t>
            </a:r>
          </a:p>
        </p:txBody>
      </p:sp>
      <p:grpSp>
        <p:nvGrpSpPr>
          <p:cNvPr id="988" name="Google Shape;988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989" name="Google Shape;989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/>
          <p:cNvSpPr txBox="1">
            <a:spLocks noGrp="1"/>
          </p:cNvSpPr>
          <p:nvPr>
            <p:ph type="subTitle" idx="4294967295"/>
          </p:nvPr>
        </p:nvSpPr>
        <p:spPr>
          <a:xfrm>
            <a:off x="1564640" y="235585"/>
            <a:ext cx="5588635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500" dirty="0">
                <a:latin typeface="Times New Roman" panose="02020603050405020304" charset="0"/>
                <a:cs typeface="Times New Roman" panose="02020603050405020304" charset="0"/>
              </a:rPr>
              <a:t>Thiết kế cơ sở dữ liệu (ER diagram)</a:t>
            </a:r>
          </a:p>
        </p:txBody>
      </p:sp>
      <p:sp>
        <p:nvSpPr>
          <p:cNvPr id="769" name="Google Shape;769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pic>
        <p:nvPicPr>
          <p:cNvPr id="2" name="Picture 1" descr="z4435408189041_9b772ccba0fc4d56880459683d9b46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" y="781685"/>
            <a:ext cx="8529955" cy="405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6463" y="233495"/>
            <a:ext cx="327850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Giao Diện Trang 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" y="1337945"/>
            <a:ext cx="8772525" cy="24669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6483" y="76200"/>
            <a:ext cx="23520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Khoa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" y="787400"/>
            <a:ext cx="8766175" cy="40062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257" y="129139"/>
            <a:ext cx="277749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Lớp Học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841375"/>
            <a:ext cx="8724265" cy="34601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597" y="125803"/>
            <a:ext cx="229668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Môn Học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625475"/>
            <a:ext cx="8693150" cy="43541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6474" y="131861"/>
            <a:ext cx="288988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Sinh Viên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7225"/>
            <a:ext cx="8716645" cy="42938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397</Words>
  <Application>Microsoft Office PowerPoint</Application>
  <PresentationFormat>On-screen Show (16:9)</PresentationFormat>
  <Paragraphs>84</Paragraphs>
  <Slides>34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Varela Round</vt:lpstr>
      <vt:lpstr>Calibri</vt:lpstr>
      <vt:lpstr>Abel</vt:lpstr>
      <vt:lpstr>Consolas</vt:lpstr>
      <vt:lpstr>Megrim</vt:lpstr>
      <vt:lpstr>Ayuthaya</vt:lpstr>
      <vt:lpstr>Times New Roman</vt:lpstr>
      <vt:lpstr>Wingdings</vt:lpstr>
      <vt:lpstr>Iris template</vt:lpstr>
      <vt:lpstr>Nhóm 7</vt:lpstr>
      <vt:lpstr>PowerPoint Presentation</vt:lpstr>
      <vt:lpstr>Vẽ sơ đồ lớp (UML class diagram) cho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</dc:title>
  <dc:creator/>
  <cp:lastModifiedBy>acer</cp:lastModifiedBy>
  <cp:revision>42</cp:revision>
  <dcterms:created xsi:type="dcterms:W3CDTF">2023-06-15T13:25:00Z</dcterms:created>
  <dcterms:modified xsi:type="dcterms:W3CDTF">2023-06-15T15:38:14Z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8243D6661AFF437C8A4991A324447AE1</vt:lpwstr>
  </property>
  <property fmtid="{D5CDD505-2E9C-101B-9397-08002B2CF9AE}" pid="3" name="KSOProductBuildVer">
    <vt:lpwstr>1033-11.2.0.11537</vt:lpwstr>
  </property>
</Properties>
</file>